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7"/>
    <p:restoredTop sz="94699"/>
  </p:normalViewPr>
  <p:slideViewPr>
    <p:cSldViewPr snapToGrid="0">
      <p:cViewPr>
        <p:scale>
          <a:sx n="85" d="100"/>
          <a:sy n="85" d="100"/>
        </p:scale>
        <p:origin x="63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5882D-A04E-E08B-20B0-6CECF02B3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100C3A-77DE-6E77-EFEE-CD20AC35A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2084E-09D5-EC4A-ED93-5B7DD066A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1DF4-0E14-2D43-8EE4-DF1B275AFD21}" type="datetimeFigureOut">
              <a:rPr lang="en-KR" smtClean="0"/>
              <a:t>2023/08/11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6E95E-33F1-F03D-6AAD-E5EE8520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E2D08-6A71-A245-32ED-5B5D85E5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59A5-15C1-5849-90C5-215BF1A5E6D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84194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EAD2-610B-1C7C-9C20-70AA61B50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AC58A3-E38C-D543-FDD3-0C799020D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AF096-DFD1-4B5D-3615-E141A84A4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1DF4-0E14-2D43-8EE4-DF1B275AFD21}" type="datetimeFigureOut">
              <a:rPr lang="en-KR" smtClean="0"/>
              <a:t>2023/08/11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A35F1-DB1A-C7B8-F2FC-0857C2C2E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BB1D8-6055-3F8C-D000-9220E165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59A5-15C1-5849-90C5-215BF1A5E6D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05994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7B613A-1B4D-805D-6997-CBF632779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36A14-8BBA-FF0A-66D8-CD714921B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EA837-DF08-18E2-5A60-D2692EB4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1DF4-0E14-2D43-8EE4-DF1B275AFD21}" type="datetimeFigureOut">
              <a:rPr lang="en-KR" smtClean="0"/>
              <a:t>2023/08/11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CF0D9-A1E1-1FF9-A51B-E6960FD34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AEC24-7B46-B5DC-C8D0-A38F2B97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59A5-15C1-5849-90C5-215BF1A5E6D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16960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C0587-29D8-2E3A-E762-D42022378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70A2F-5AFB-5D6B-4155-1BD3C998E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E714F-4067-6595-547A-7B57EE7E3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1DF4-0E14-2D43-8EE4-DF1B275AFD21}" type="datetimeFigureOut">
              <a:rPr lang="en-KR" smtClean="0"/>
              <a:t>2023/08/11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2A4B9-7BA0-447F-DC3D-DA55E619E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74B53-09FE-FDCB-A16C-6A7E3EF04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59A5-15C1-5849-90C5-215BF1A5E6D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1574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769F7-9849-B403-EC47-C7DA048A2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36FD3-EA78-5BEE-8484-A52BFEF64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D5F0A-7CD6-DE26-5C20-E2DE7FBE7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1DF4-0E14-2D43-8EE4-DF1B275AFD21}" type="datetimeFigureOut">
              <a:rPr lang="en-KR" smtClean="0"/>
              <a:t>2023/08/11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8F228-0AE1-CF7A-A95B-DB6600BE2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4AE2A-EA12-853B-F33C-984F24F47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59A5-15C1-5849-90C5-215BF1A5E6D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24308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7E664-20AA-CC42-7DFE-5449DBCA3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20CF2-961D-EC01-A0E6-865FE1E46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0B7AD-BD0A-25CD-64B1-FEF523734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EC034-C670-8A71-109F-388F6D809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1DF4-0E14-2D43-8EE4-DF1B275AFD21}" type="datetimeFigureOut">
              <a:rPr lang="en-KR" smtClean="0"/>
              <a:t>2023/08/11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49A55-1D43-A5EF-B313-0C679C7BB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FC699-D88D-65C8-875A-ADC68CF05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59A5-15C1-5849-90C5-215BF1A5E6D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11960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5A4FE-2C4B-A7B7-DED6-CAF9CF35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9C159-28DC-3B34-1037-D4CE7C8A0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CE170A-D516-C909-00DE-63ADA4D9B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235655-7296-41BF-4DD7-64480D55EE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1AF20A-0E64-ABF8-1EE1-C931B7D03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A3E909-519A-E6EF-C740-F9C416ED8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1DF4-0E14-2D43-8EE4-DF1B275AFD21}" type="datetimeFigureOut">
              <a:rPr lang="en-KR" smtClean="0"/>
              <a:t>2023/08/11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267E9-DE71-DD1A-EBFD-5B8A4EDF6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37B56D-7E2B-91B3-F426-AFB71202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59A5-15C1-5849-90C5-215BF1A5E6D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4074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1438-0669-EA60-67C8-2C200815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EEE36E-971A-5B36-51BC-14588EEE0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1DF4-0E14-2D43-8EE4-DF1B275AFD21}" type="datetimeFigureOut">
              <a:rPr lang="en-KR" smtClean="0"/>
              <a:t>2023/08/11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EC4508-05E4-32D4-899E-AEC0FA336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D9EDF-1D23-6DE4-EA8B-3CC0CB1DD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59A5-15C1-5849-90C5-215BF1A5E6D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14787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D3CD42-D271-A2FF-E645-747993F47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1DF4-0E14-2D43-8EE4-DF1B275AFD21}" type="datetimeFigureOut">
              <a:rPr lang="en-KR" smtClean="0"/>
              <a:t>2023/08/11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2C4938-6742-0A39-BBC1-00CD4B352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8BEC0-991D-CCE8-38DE-6161DEA05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59A5-15C1-5849-90C5-215BF1A5E6D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116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4D9EA-0C99-D80E-D13C-102E35E2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E4B1D-A8AB-9C22-0ECE-98695F9D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E244A2-DB1C-D037-3C95-48D47E88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91406-0225-536F-522F-D3C923610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1DF4-0E14-2D43-8EE4-DF1B275AFD21}" type="datetimeFigureOut">
              <a:rPr lang="en-KR" smtClean="0"/>
              <a:t>2023/08/11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68D21-2BB3-4DDE-4586-4D6E02DE7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74157-D049-558B-3216-B118C1174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59A5-15C1-5849-90C5-215BF1A5E6D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36763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C8468-CC5F-6FEF-CC37-E4E1C46C7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3C80A8-5DAD-5745-561F-B5FA1BA4E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071DA-3FC1-8061-B3E3-5B2D9DADB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64A73-CF4E-3ED9-D26B-7C77C8333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1DF4-0E14-2D43-8EE4-DF1B275AFD21}" type="datetimeFigureOut">
              <a:rPr lang="en-KR" smtClean="0"/>
              <a:t>2023/08/11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CE8B1E-3400-09FA-C916-0B0A4F263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D67FD-BFF4-2B9B-14A5-141BE80B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59A5-15C1-5849-90C5-215BF1A5E6D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53693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2501E-E712-BB59-5629-41A86CA8F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C4952-9C97-C22B-D32B-C7ADBE221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14D9B-14BE-2CBC-777E-939E300959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11DF4-0E14-2D43-8EE4-DF1B275AFD21}" type="datetimeFigureOut">
              <a:rPr lang="en-KR" smtClean="0"/>
              <a:t>2023/08/11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AC9A8-D74D-583F-877D-A3A2F6807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2961F-15B3-1682-F515-38EF8B416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459A5-15C1-5849-90C5-215BF1A5E6D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6481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ouse&#10;&#10;Description automatically generated">
            <a:extLst>
              <a:ext uri="{FF2B5EF4-FFF2-40B4-BE49-F238E27FC236}">
                <a16:creationId xmlns:a16="http://schemas.microsoft.com/office/drawing/2014/main" id="{AFF6FA1A-B359-FC58-EA1E-65DA53537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1760"/>
            <a:ext cx="7772400" cy="373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DFAD11-50D3-B684-C6EA-E25CFF18F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933758"/>
            <a:ext cx="7772400" cy="29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75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E3CCCD-5D95-4A53-C945-306DA62E0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39" y="189682"/>
            <a:ext cx="6059557" cy="3893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84E943-0C9C-37AF-4299-E237EB70E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539" y="4209399"/>
            <a:ext cx="6059557" cy="167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01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81E952-92D2-24C3-B4E7-700E0244C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069" y="996949"/>
            <a:ext cx="6888580" cy="42244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5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F99E13-19D1-1B3A-FF1D-F2AD56CC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53" y="3083424"/>
            <a:ext cx="5009320" cy="2416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98ED4D-E970-248A-0D23-EC2AC0C9C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663" y="137024"/>
            <a:ext cx="60833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56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617653-3792-683B-E80F-344701975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517" y="1528145"/>
            <a:ext cx="3623092" cy="3628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32BA5-7A88-7800-E74E-40198B70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077" y="2830181"/>
            <a:ext cx="3331887" cy="23328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F78A84-A9F3-4FE0-C5CD-587707398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411" y="2852807"/>
            <a:ext cx="1035553" cy="114381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8E18A2D-B6DE-A0D9-CF8D-08A18F52D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666" y="1570330"/>
            <a:ext cx="1208545" cy="112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089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111BE-B3E0-CF96-F69B-FCDEB462B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7" t="5700" r="5682" b="9281"/>
          <a:stretch/>
        </p:blipFill>
        <p:spPr>
          <a:xfrm>
            <a:off x="1287985" y="2274178"/>
            <a:ext cx="2228850" cy="946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F44053-25CA-2B87-89B0-8CC407684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87" y="3657625"/>
            <a:ext cx="2533511" cy="195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C9982-E696-F55C-AD13-592D9E376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834" y="1886639"/>
            <a:ext cx="2788067" cy="15671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4CEA29-3AA0-9294-C9FF-30D29700F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195" y="3657624"/>
            <a:ext cx="3175188" cy="2071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8FA85-7439-873E-8078-510345DED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8500" y="1974796"/>
            <a:ext cx="2533511" cy="13908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1314C6-A4DE-1867-AB66-017043F9BB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1309"/>
          <a:stretch/>
        </p:blipFill>
        <p:spPr>
          <a:xfrm>
            <a:off x="9773383" y="3657624"/>
            <a:ext cx="1771038" cy="17736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B27ABF-C083-4B55-A490-3CE2B3DEB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3091" y="2148222"/>
            <a:ext cx="2032863" cy="15327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B53736-ABFE-97E2-1C29-7C2B3D1B8A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5098" y="3775687"/>
            <a:ext cx="2228850" cy="183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23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686058-F5C3-92E4-687A-8A3DBA35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2" y="1046438"/>
            <a:ext cx="3205909" cy="2575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E01CF5-65AE-1977-7808-6878B22C8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111" y="1046438"/>
            <a:ext cx="2209360" cy="2499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8A0099-8C24-90C4-3F6E-09F2A8816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115" y="3584074"/>
            <a:ext cx="2705045" cy="2318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1CE95-3BF4-863F-7CDA-8E5ECDB89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02" y="3751342"/>
            <a:ext cx="2653937" cy="1961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776DF0-F302-27AE-221C-5FB84FBDEA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458" y="1423273"/>
            <a:ext cx="3122664" cy="2122277"/>
          </a:xfrm>
          <a:prstGeom prst="rect">
            <a:avLst/>
          </a:prstGeom>
        </p:spPr>
      </p:pic>
      <p:pic>
        <p:nvPicPr>
          <p:cNvPr id="2049" name="Picture 1" descr="page5image61363488">
            <a:extLst>
              <a:ext uri="{FF2B5EF4-FFF2-40B4-BE49-F238E27FC236}">
                <a16:creationId xmlns:a16="http://schemas.microsoft.com/office/drawing/2014/main" id="{255EB11C-4FC7-72CB-85A7-09679E0AA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23"/>
          <a:stretch/>
        </p:blipFill>
        <p:spPr bwMode="auto">
          <a:xfrm>
            <a:off x="9402122" y="1423273"/>
            <a:ext cx="1339683" cy="212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8image61456592">
            <a:extLst>
              <a:ext uri="{FF2B5EF4-FFF2-40B4-BE49-F238E27FC236}">
                <a16:creationId xmlns:a16="http://schemas.microsoft.com/office/drawing/2014/main" id="{912C0A90-C55F-3C9E-B3C0-ED826CDFE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341" y="4047924"/>
            <a:ext cx="4413494" cy="185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179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90E397-FC53-F6C8-7875-A0B03020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32" y="2485557"/>
            <a:ext cx="4680366" cy="2510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B2AF19-9B30-3849-27DC-71C3787B0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532" y="514209"/>
            <a:ext cx="4875238" cy="192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42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0</Words>
  <Application>Microsoft Macintosh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Young-Joon Kim</dc:creator>
  <cp:lastModifiedBy>Young-Joon Kim</cp:lastModifiedBy>
  <cp:revision>1</cp:revision>
  <dcterms:created xsi:type="dcterms:W3CDTF">2023-08-11T01:29:23Z</dcterms:created>
  <dcterms:modified xsi:type="dcterms:W3CDTF">2023-08-11T16:51:28Z</dcterms:modified>
</cp:coreProperties>
</file>